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0" r:id="rId6"/>
    <p:sldId id="259" r:id="rId7"/>
    <p:sldId id="261" r:id="rId8"/>
    <p:sldId id="263" r:id="rId9"/>
    <p:sldId id="264" r:id="rId10"/>
    <p:sldId id="265" r:id="rId11"/>
    <p:sldId id="268" r:id="rId12"/>
    <p:sldId id="267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2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7" y="908720"/>
            <a:ext cx="770485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«Прогулки по родному городу: Храмы города Рубцовска»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4653136"/>
            <a:ext cx="30963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 Подготовили: воспитатели</a:t>
            </a:r>
          </a:p>
          <a:p>
            <a:pPr algn="r"/>
            <a:r>
              <a:rPr lang="ru-RU" dirty="0"/>
              <a:t>Рыбникова С.Б.,</a:t>
            </a:r>
          </a:p>
          <a:p>
            <a:pPr algn="r"/>
            <a:r>
              <a:rPr lang="ru-RU" dirty="0"/>
              <a:t>Вальтер А.В.,</a:t>
            </a:r>
          </a:p>
          <a:p>
            <a:pPr algn="r"/>
            <a:r>
              <a:rPr lang="ru-RU" dirty="0"/>
              <a:t>старший воспитатель</a:t>
            </a:r>
          </a:p>
          <a:p>
            <a:pPr algn="r"/>
            <a:r>
              <a:rPr lang="ru-RU" dirty="0"/>
              <a:t>Трунова Е.Ю.</a:t>
            </a:r>
          </a:p>
        </p:txBody>
      </p:sp>
    </p:spTree>
    <p:extLst>
      <p:ext uri="{BB962C8B-B14F-4D97-AF65-F5344CB8AC3E}">
        <p14:creationId xmlns:p14="http://schemas.microsoft.com/office/powerpoint/2010/main" val="357726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471618" cy="2419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8"/>
          <a:stretch/>
        </p:blipFill>
        <p:spPr bwMode="auto">
          <a:xfrm>
            <a:off x="2915816" y="2990389"/>
            <a:ext cx="2463506" cy="3618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04369"/>
            <a:ext cx="2612504" cy="4641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23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57" y="355483"/>
            <a:ext cx="4637444" cy="6170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8144" y="3105834"/>
            <a:ext cx="2952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Рождества Христова и святителя Николая Чудотворца</a:t>
            </a:r>
          </a:p>
        </p:txBody>
      </p:sp>
    </p:spTree>
    <p:extLst>
      <p:ext uri="{BB962C8B-B14F-4D97-AF65-F5344CB8AC3E}">
        <p14:creationId xmlns:p14="http://schemas.microsoft.com/office/powerpoint/2010/main" val="311097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734018" cy="6312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08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495984" cy="4035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39319"/>
            <a:ext cx="3842099" cy="4511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78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575798" cy="5681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06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897" y="2967335"/>
            <a:ext cx="7632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 за внимание!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564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96753"/>
            <a:ext cx="734481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древнейших времен храмы составляли неотъемлемую часть панорамы городов и деревень. Для них старались выбирать лучшие места, как правило на пригорке.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в городе - это пророк, говорящий о вечности, чей зов раздается среди шума современной цивилизации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Действующих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православных храма в Рубцовске всего четыре (три в городе, и один на территории исправительной колонии - церковь во имя св. мученика Виктора). Два из трех городских храмов построены в постсоветское время, одна церковь сохранилась с дореволюционных времен и долгое время была единственной в городе. </a:t>
            </a:r>
          </a:p>
        </p:txBody>
      </p:sp>
    </p:spTree>
    <p:extLst>
      <p:ext uri="{BB962C8B-B14F-4D97-AF65-F5344CB8AC3E}">
        <p14:creationId xmlns:p14="http://schemas.microsoft.com/office/powerpoint/2010/main" val="90020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714"/>
            <a:ext cx="7523212" cy="574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6290079"/>
            <a:ext cx="4824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Михайло-Архангельский храм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0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33425"/>
            <a:ext cx="7620000" cy="539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07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3460229" cy="489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034058" cy="4118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82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90952"/>
            <a:ext cx="7416824" cy="556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64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5" y="332656"/>
            <a:ext cx="3882008" cy="582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961" y="1021466"/>
            <a:ext cx="3168352" cy="4733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99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824192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67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4051"/>
            <a:ext cx="7613104" cy="5516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6078404"/>
            <a:ext cx="5596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Храм 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Пресвятой Богородицы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0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63</TotalTime>
  <Words>136</Words>
  <Application>Microsoft Office PowerPoint</Application>
  <PresentationFormat>Экран (4:3)</PresentationFormat>
  <Paragraphs>15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7</cp:revision>
  <dcterms:created xsi:type="dcterms:W3CDTF">2023-10-18T12:01:48Z</dcterms:created>
  <dcterms:modified xsi:type="dcterms:W3CDTF">2023-10-18T14:18:19Z</dcterms:modified>
</cp:coreProperties>
</file>